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80" r:id="rId2"/>
    <p:sldId id="264" r:id="rId3"/>
    <p:sldId id="285" r:id="rId4"/>
    <p:sldId id="286" r:id="rId5"/>
    <p:sldId id="284" r:id="rId6"/>
    <p:sldId id="281" r:id="rId7"/>
    <p:sldId id="282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5C4"/>
    <a:srgbClr val="FBE6CC"/>
    <a:srgbClr val="9BB87F"/>
    <a:srgbClr val="C6D7B7"/>
    <a:srgbClr val="6E9DD6"/>
    <a:srgbClr val="958CAE"/>
    <a:srgbClr val="D1C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2"/>
    <p:restoredTop sz="94401"/>
  </p:normalViewPr>
  <p:slideViewPr>
    <p:cSldViewPr snapToGrid="0" snapToObjects="1">
      <p:cViewPr varScale="1">
        <p:scale>
          <a:sx n="110" d="100"/>
          <a:sy n="110" d="100"/>
        </p:scale>
        <p:origin x="4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5E9C2F-9DDA-4974-9701-1D1A1E9A7E1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C9389D6-C0F8-4925-B2C0-802C5C26A8A2}">
      <dgm:prSet/>
      <dgm:spPr/>
      <dgm:t>
        <a:bodyPr/>
        <a:lstStyle/>
        <a:p>
          <a:r>
            <a:rPr lang="en-US" b="0" i="0"/>
            <a:t>Most Important Things (MIT)</a:t>
          </a:r>
          <a:endParaRPr lang="en-US"/>
        </a:p>
      </dgm:t>
    </dgm:pt>
    <dgm:pt modelId="{55DF923F-B0A2-4830-9653-DD0DF31DE06B}" type="parTrans" cxnId="{F1361366-0BCD-4889-81BF-92D37D5B5112}">
      <dgm:prSet/>
      <dgm:spPr/>
      <dgm:t>
        <a:bodyPr/>
        <a:lstStyle/>
        <a:p>
          <a:endParaRPr lang="en-US"/>
        </a:p>
      </dgm:t>
    </dgm:pt>
    <dgm:pt modelId="{D252B4CA-A585-4246-9628-9D3CCEC68141}" type="sibTrans" cxnId="{F1361366-0BCD-4889-81BF-92D37D5B5112}">
      <dgm:prSet/>
      <dgm:spPr/>
      <dgm:t>
        <a:bodyPr/>
        <a:lstStyle/>
        <a:p>
          <a:endParaRPr lang="en-US"/>
        </a:p>
      </dgm:t>
    </dgm:pt>
    <dgm:pt modelId="{D7F329DA-DBB8-4195-8F50-D78C1E467CE5}">
      <dgm:prSet/>
      <dgm:spPr/>
      <dgm:t>
        <a:bodyPr/>
        <a:lstStyle/>
        <a:p>
          <a:r>
            <a:rPr lang="en-US" b="0" i="0"/>
            <a:t>Pomodoro Technique</a:t>
          </a:r>
          <a:endParaRPr lang="en-US"/>
        </a:p>
      </dgm:t>
    </dgm:pt>
    <dgm:pt modelId="{7CC3131B-FE34-4569-B9D2-46BA6B06B4CB}" type="parTrans" cxnId="{5CBC0A30-61C9-4419-B4FE-B6F2E63C5DF1}">
      <dgm:prSet/>
      <dgm:spPr/>
      <dgm:t>
        <a:bodyPr/>
        <a:lstStyle/>
        <a:p>
          <a:endParaRPr lang="en-US"/>
        </a:p>
      </dgm:t>
    </dgm:pt>
    <dgm:pt modelId="{9A3AAAA9-14A3-419A-A817-9D186D1ACF2C}" type="sibTrans" cxnId="{5CBC0A30-61C9-4419-B4FE-B6F2E63C5DF1}">
      <dgm:prSet/>
      <dgm:spPr/>
      <dgm:t>
        <a:bodyPr/>
        <a:lstStyle/>
        <a:p>
          <a:endParaRPr lang="en-US"/>
        </a:p>
      </dgm:t>
    </dgm:pt>
    <dgm:pt modelId="{962250D4-1A9B-4015-BBA2-9618A4F24D43}">
      <dgm:prSet/>
      <dgm:spPr/>
      <dgm:t>
        <a:bodyPr/>
        <a:lstStyle/>
        <a:p>
          <a:r>
            <a:rPr lang="en-US" b="0" i="0"/>
            <a:t>Brain Peaks and Valleys</a:t>
          </a:r>
          <a:endParaRPr lang="en-US"/>
        </a:p>
      </dgm:t>
    </dgm:pt>
    <dgm:pt modelId="{89EE4F5C-9381-4946-996A-6745065C2C3C}" type="parTrans" cxnId="{FF432836-3A52-4C3E-97D9-26A2EA6E8428}">
      <dgm:prSet/>
      <dgm:spPr/>
      <dgm:t>
        <a:bodyPr/>
        <a:lstStyle/>
        <a:p>
          <a:endParaRPr lang="en-US"/>
        </a:p>
      </dgm:t>
    </dgm:pt>
    <dgm:pt modelId="{EB42710A-C115-48A8-BD24-99699F7075EF}" type="sibTrans" cxnId="{FF432836-3A52-4C3E-97D9-26A2EA6E8428}">
      <dgm:prSet/>
      <dgm:spPr/>
      <dgm:t>
        <a:bodyPr/>
        <a:lstStyle/>
        <a:p>
          <a:endParaRPr lang="en-US"/>
        </a:p>
      </dgm:t>
    </dgm:pt>
    <dgm:pt modelId="{DA66574E-C950-49C8-9C0F-D2C2082910BA}" type="pres">
      <dgm:prSet presAssocID="{515E9C2F-9DDA-4974-9701-1D1A1E9A7E16}" presName="linear" presStyleCnt="0">
        <dgm:presLayoutVars>
          <dgm:animLvl val="lvl"/>
          <dgm:resizeHandles val="exact"/>
        </dgm:presLayoutVars>
      </dgm:prSet>
      <dgm:spPr/>
    </dgm:pt>
    <dgm:pt modelId="{BE0AD2D6-C4F9-4538-B8F1-8AA4A12D078E}" type="pres">
      <dgm:prSet presAssocID="{BC9389D6-C0F8-4925-B2C0-802C5C26A8A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78650FB-AF37-4984-97AD-51BCD1F35E05}" type="pres">
      <dgm:prSet presAssocID="{D252B4CA-A585-4246-9628-9D3CCEC68141}" presName="spacer" presStyleCnt="0"/>
      <dgm:spPr/>
    </dgm:pt>
    <dgm:pt modelId="{87AC75D3-285F-4AA3-97D0-116B7F732B05}" type="pres">
      <dgm:prSet presAssocID="{D7F329DA-DBB8-4195-8F50-D78C1E467CE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DA294D4-2E5B-4330-AF91-0FEE90572F6F}" type="pres">
      <dgm:prSet presAssocID="{9A3AAAA9-14A3-419A-A817-9D186D1ACF2C}" presName="spacer" presStyleCnt="0"/>
      <dgm:spPr/>
    </dgm:pt>
    <dgm:pt modelId="{5D161491-79DD-4D9E-A215-8E0C103CA8CC}" type="pres">
      <dgm:prSet presAssocID="{962250D4-1A9B-4015-BBA2-9618A4F24D4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7F7E222-CBA1-4E38-9D70-13C9C53A020B}" type="presOf" srcId="{962250D4-1A9B-4015-BBA2-9618A4F24D43}" destId="{5D161491-79DD-4D9E-A215-8E0C103CA8CC}" srcOrd="0" destOrd="0" presId="urn:microsoft.com/office/officeart/2005/8/layout/vList2"/>
    <dgm:cxn modelId="{5CBC0A30-61C9-4419-B4FE-B6F2E63C5DF1}" srcId="{515E9C2F-9DDA-4974-9701-1D1A1E9A7E16}" destId="{D7F329DA-DBB8-4195-8F50-D78C1E467CE5}" srcOrd="1" destOrd="0" parTransId="{7CC3131B-FE34-4569-B9D2-46BA6B06B4CB}" sibTransId="{9A3AAAA9-14A3-419A-A817-9D186D1ACF2C}"/>
    <dgm:cxn modelId="{FF432836-3A52-4C3E-97D9-26A2EA6E8428}" srcId="{515E9C2F-9DDA-4974-9701-1D1A1E9A7E16}" destId="{962250D4-1A9B-4015-BBA2-9618A4F24D43}" srcOrd="2" destOrd="0" parTransId="{89EE4F5C-9381-4946-996A-6745065C2C3C}" sibTransId="{EB42710A-C115-48A8-BD24-99699F7075EF}"/>
    <dgm:cxn modelId="{F1361366-0BCD-4889-81BF-92D37D5B5112}" srcId="{515E9C2F-9DDA-4974-9701-1D1A1E9A7E16}" destId="{BC9389D6-C0F8-4925-B2C0-802C5C26A8A2}" srcOrd="0" destOrd="0" parTransId="{55DF923F-B0A2-4830-9653-DD0DF31DE06B}" sibTransId="{D252B4CA-A585-4246-9628-9D3CCEC68141}"/>
    <dgm:cxn modelId="{9585344F-870D-46E9-A7E7-C54C40FBB9F4}" type="presOf" srcId="{BC9389D6-C0F8-4925-B2C0-802C5C26A8A2}" destId="{BE0AD2D6-C4F9-4538-B8F1-8AA4A12D078E}" srcOrd="0" destOrd="0" presId="urn:microsoft.com/office/officeart/2005/8/layout/vList2"/>
    <dgm:cxn modelId="{0656B972-9355-4BE5-9C46-FCE226BAFEB3}" type="presOf" srcId="{D7F329DA-DBB8-4195-8F50-D78C1E467CE5}" destId="{87AC75D3-285F-4AA3-97D0-116B7F732B05}" srcOrd="0" destOrd="0" presId="urn:microsoft.com/office/officeart/2005/8/layout/vList2"/>
    <dgm:cxn modelId="{556E457C-8797-43B5-B24A-3E9408CE170F}" type="presOf" srcId="{515E9C2F-9DDA-4974-9701-1D1A1E9A7E16}" destId="{DA66574E-C950-49C8-9C0F-D2C2082910BA}" srcOrd="0" destOrd="0" presId="urn:microsoft.com/office/officeart/2005/8/layout/vList2"/>
    <dgm:cxn modelId="{8DCA8D81-2D0A-4683-A2E6-E861E9E7F44E}" type="presParOf" srcId="{DA66574E-C950-49C8-9C0F-D2C2082910BA}" destId="{BE0AD2D6-C4F9-4538-B8F1-8AA4A12D078E}" srcOrd="0" destOrd="0" presId="urn:microsoft.com/office/officeart/2005/8/layout/vList2"/>
    <dgm:cxn modelId="{F61C9BC1-DD3E-4E92-BB99-71A0CF561DEE}" type="presParOf" srcId="{DA66574E-C950-49C8-9C0F-D2C2082910BA}" destId="{A78650FB-AF37-4984-97AD-51BCD1F35E05}" srcOrd="1" destOrd="0" presId="urn:microsoft.com/office/officeart/2005/8/layout/vList2"/>
    <dgm:cxn modelId="{842F88F9-3F83-4658-8E7F-F52902AE78BD}" type="presParOf" srcId="{DA66574E-C950-49C8-9C0F-D2C2082910BA}" destId="{87AC75D3-285F-4AA3-97D0-116B7F732B05}" srcOrd="2" destOrd="0" presId="urn:microsoft.com/office/officeart/2005/8/layout/vList2"/>
    <dgm:cxn modelId="{2CA8D886-63AA-4AE8-97E7-E1813B5BC1F8}" type="presParOf" srcId="{DA66574E-C950-49C8-9C0F-D2C2082910BA}" destId="{EDA294D4-2E5B-4330-AF91-0FEE90572F6F}" srcOrd="3" destOrd="0" presId="urn:microsoft.com/office/officeart/2005/8/layout/vList2"/>
    <dgm:cxn modelId="{DB06B2B7-8D71-45C5-8300-3D63BD6B0D34}" type="presParOf" srcId="{DA66574E-C950-49C8-9C0F-D2C2082910BA}" destId="{5D161491-79DD-4D9E-A215-8E0C103CA8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AD2D6-C4F9-4538-B8F1-8AA4A12D078E}">
      <dsp:nvSpPr>
        <dsp:cNvPr id="0" name=""/>
        <dsp:cNvSpPr/>
      </dsp:nvSpPr>
      <dsp:spPr>
        <a:xfrm>
          <a:off x="0" y="16568"/>
          <a:ext cx="5257800" cy="17374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0" i="0" kern="1200"/>
            <a:t>Most Important Things (MIT)</a:t>
          </a:r>
          <a:endParaRPr lang="en-US" sz="4500" kern="1200"/>
        </a:p>
      </dsp:txBody>
      <dsp:txXfrm>
        <a:off x="84815" y="101383"/>
        <a:ext cx="5088170" cy="1567820"/>
      </dsp:txXfrm>
    </dsp:sp>
    <dsp:sp modelId="{87AC75D3-285F-4AA3-97D0-116B7F732B05}">
      <dsp:nvSpPr>
        <dsp:cNvPr id="0" name=""/>
        <dsp:cNvSpPr/>
      </dsp:nvSpPr>
      <dsp:spPr>
        <a:xfrm>
          <a:off x="0" y="1883618"/>
          <a:ext cx="5257800" cy="1737450"/>
        </a:xfrm>
        <a:prstGeom prst="roundRect">
          <a:avLst/>
        </a:prstGeom>
        <a:solidFill>
          <a:schemeClr val="accent2">
            <a:hueOff val="2485899"/>
            <a:satOff val="-24536"/>
            <a:lumOff val="-43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0" i="0" kern="1200"/>
            <a:t>Pomodoro Technique</a:t>
          </a:r>
          <a:endParaRPr lang="en-US" sz="4500" kern="1200"/>
        </a:p>
      </dsp:txBody>
      <dsp:txXfrm>
        <a:off x="84815" y="1968433"/>
        <a:ext cx="5088170" cy="1567820"/>
      </dsp:txXfrm>
    </dsp:sp>
    <dsp:sp modelId="{5D161491-79DD-4D9E-A215-8E0C103CA8CC}">
      <dsp:nvSpPr>
        <dsp:cNvPr id="0" name=""/>
        <dsp:cNvSpPr/>
      </dsp:nvSpPr>
      <dsp:spPr>
        <a:xfrm>
          <a:off x="0" y="3750668"/>
          <a:ext cx="5257800" cy="1737450"/>
        </a:xfrm>
        <a:prstGeom prst="roundRect">
          <a:avLst/>
        </a:prstGeom>
        <a:solidFill>
          <a:schemeClr val="accent2">
            <a:hueOff val="4971798"/>
            <a:satOff val="-49073"/>
            <a:lumOff val="-8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0" i="0" kern="1200"/>
            <a:t>Brain Peaks and Valleys</a:t>
          </a:r>
          <a:endParaRPr lang="en-US" sz="4500" kern="1200"/>
        </a:p>
      </dsp:txBody>
      <dsp:txXfrm>
        <a:off x="84815" y="3835483"/>
        <a:ext cx="5088170" cy="1567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38C6B-3225-D644-A368-83E4E4BEC38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9452B-455A-6C4E-A454-6FBD96DA3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8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Animations: fly in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9452B-455A-6C4E-A454-6FBD96DA3A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20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9452B-455A-6C4E-A454-6FBD96DA3A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4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0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0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0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27688" y="-4687663"/>
            <a:ext cx="12363765" cy="14780144"/>
            <a:chOff x="-127688" y="-4687663"/>
            <a:chExt cx="12363765" cy="14780144"/>
          </a:xfrm>
        </p:grpSpPr>
        <p:grpSp>
          <p:nvGrpSpPr>
            <p:cNvPr id="32" name="Group 31"/>
            <p:cNvGrpSpPr/>
            <p:nvPr userDrawn="1"/>
          </p:nvGrpSpPr>
          <p:grpSpPr>
            <a:xfrm>
              <a:off x="-93195" y="-4687663"/>
              <a:ext cx="8847684" cy="14780144"/>
              <a:chOff x="100381" y="696244"/>
              <a:chExt cx="3250866" cy="5430605"/>
            </a:xfrm>
          </p:grpSpPr>
          <p:pic>
            <p:nvPicPr>
              <p:cNvPr id="34" name="Picture 33"/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11" y="3432275"/>
                <a:ext cx="730250" cy="1349502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 userDrawn="1"/>
            </p:nvPicPr>
            <p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81" y="3272186"/>
                <a:ext cx="519938" cy="1034034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 userDrawn="1"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332" y="1582005"/>
                <a:ext cx="1142111" cy="2298827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5753" y="1999283"/>
                <a:ext cx="730250" cy="134658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 userDrawn="1"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281" y="2846496"/>
                <a:ext cx="1139190" cy="2298827"/>
              </a:xfrm>
              <a:prstGeom prst="rect">
                <a:avLst/>
              </a:prstGeom>
            </p:spPr>
          </p:pic>
          <p:grpSp>
            <p:nvGrpSpPr>
              <p:cNvPr id="40" name="Group 39"/>
              <p:cNvGrpSpPr/>
              <p:nvPr userDrawn="1"/>
            </p:nvGrpSpPr>
            <p:grpSpPr>
              <a:xfrm>
                <a:off x="1084230" y="943259"/>
                <a:ext cx="1564333" cy="3921206"/>
                <a:chOff x="951286" y="790859"/>
                <a:chExt cx="1564333" cy="3921206"/>
              </a:xfrm>
            </p:grpSpPr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7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8768" y="2792968"/>
                  <a:ext cx="966851" cy="1919097"/>
                </a:xfrm>
                <a:prstGeom prst="rect">
                  <a:avLst/>
                </a:prstGeom>
              </p:spPr>
            </p:pic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>
                <a:blip r:embed="rId8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286" y="790859"/>
                  <a:ext cx="1051560" cy="1895729"/>
                </a:xfrm>
                <a:prstGeom prst="rect">
                  <a:avLst/>
                </a:prstGeom>
              </p:spPr>
            </p:pic>
          </p:grpSp>
          <p:pic>
            <p:nvPicPr>
              <p:cNvPr id="41" name="Picture 40"/>
              <p:cNvPicPr>
                <a:picLocks noChangeAspect="1"/>
              </p:cNvPicPr>
              <p:nvPr userDrawn="1"/>
            </p:nvPicPr>
            <p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9067" y="2972784"/>
                <a:ext cx="861695" cy="1632839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 userDrawn="1"/>
            </p:nvPicPr>
            <p:blipFill>
              <a:blip r:embed="rId10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5875" y="2327086"/>
                <a:ext cx="896747" cy="1659128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 userDrawn="1"/>
            </p:nvPicPr>
            <p:blipFill>
              <a:blip r:embed="rId1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6275" y="3931643"/>
                <a:ext cx="841248" cy="1527683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 userDrawn="1"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4794" y="3448324"/>
                <a:ext cx="730250" cy="1346581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 userDrawn="1"/>
            </p:nvPicPr>
            <p:blipFill>
              <a:blip r:embed="rId1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5010" y="1445102"/>
                <a:ext cx="955167" cy="1860677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 userDrawn="1"/>
            </p:nvPicPr>
            <p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7521" y="3097710"/>
                <a:ext cx="484398" cy="898388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 userDrawn="1"/>
            </p:nvPicPr>
            <p:blipFill>
              <a:blip r:embed="rId1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6393" y="1945714"/>
                <a:ext cx="607568" cy="1168400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 userDrawn="1"/>
            </p:nvPicPr>
            <p:blipFill>
              <a:blip r:embed="rId1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955" y="4263251"/>
                <a:ext cx="890905" cy="1863598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 userDrawn="1"/>
            </p:nvPicPr>
            <p:blipFill>
              <a:blip r:embed="rId1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200" y="1875750"/>
                <a:ext cx="455676" cy="906232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 userDrawn="1"/>
            </p:nvPicPr>
            <p:blipFill>
              <a:blip r:embed="rId17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993" y="4246082"/>
                <a:ext cx="882142" cy="1790573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 userDrawn="1"/>
            </p:nvPicPr>
            <p:blipFill>
              <a:blip r:embed="rId1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5" y="2131124"/>
                <a:ext cx="776986" cy="1559814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 userDrawn="1"/>
            </p:nvPicPr>
            <p:blipFill>
              <a:blip r:embed="rId17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963" y="696244"/>
                <a:ext cx="882142" cy="179057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 userDrawn="1"/>
            </p:nvPicPr>
            <p:blipFill>
              <a:blip r:embed="rId19">
                <a:alphaModFix amt="82000"/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6391" y="2182906"/>
                <a:ext cx="724856" cy="1479176"/>
              </a:xfrm>
              <a:prstGeom prst="rect">
                <a:avLst/>
              </a:prstGeom>
            </p:spPr>
          </p:pic>
        </p:grpSp>
        <p:sp>
          <p:nvSpPr>
            <p:cNvPr id="56" name="Rectangle 55"/>
            <p:cNvSpPr/>
            <p:nvPr userDrawn="1"/>
          </p:nvSpPr>
          <p:spPr>
            <a:xfrm>
              <a:off x="-127688" y="15363"/>
              <a:ext cx="12363765" cy="6888847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F60B-C857-B946-9225-1101A30EAE7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8BA-00AA-7245-B6FD-79151F584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19800" cy="6858000"/>
          </a:xfrm>
          <a:prstGeom prst="rect">
            <a:avLst/>
          </a:prstGeom>
          <a:solidFill>
            <a:srgbClr val="9BB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F60B-C857-B946-9225-1101A30EAE7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8BA-00AA-7245-B6FD-79151F584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172200" y="0"/>
            <a:ext cx="6019800" cy="6858000"/>
          </a:xfrm>
          <a:prstGeom prst="rect">
            <a:avLst/>
          </a:prstGeom>
          <a:solidFill>
            <a:srgbClr val="9BB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F60B-C857-B946-9225-1101A30EAE7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8BA-00AA-7245-B6FD-79151F584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F60B-C857-B946-9225-1101A30EAE7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8BA-00AA-7245-B6FD-79151F584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109208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F60B-C857-B946-9225-1101A30EAE7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8BA-00AA-7245-B6FD-79151F584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F60B-C857-B946-9225-1101A30EAE7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8BA-00AA-7245-B6FD-79151F5845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80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9849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F60B-C857-B946-9225-1101A30EAE7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8BA-00AA-7245-B6FD-79151F584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59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F60B-C857-B946-9225-1101A30EAE7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8BA-00AA-7245-B6FD-79151F584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55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F60B-C857-B946-9225-1101A30EAE7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8BA-00AA-7245-B6FD-79151F584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6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F60B-C857-B946-9225-1101A30EAE7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8BA-00AA-7245-B6FD-79151F584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7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F60B-C857-B946-9225-1101A30EAE7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8BA-00AA-7245-B6FD-79151F584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8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152715" y="-19458"/>
            <a:ext cx="3370612" cy="6888847"/>
            <a:chOff x="-19365" y="151992"/>
            <a:chExt cx="3370612" cy="6888847"/>
          </a:xfrm>
        </p:grpSpPr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2">
              <a:alphaModFix amt="84000"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65" y="5127584"/>
              <a:ext cx="961009" cy="1913255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111" y="3432275"/>
              <a:ext cx="730250" cy="134950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1" y="3272186"/>
              <a:ext cx="519938" cy="103403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332" y="1582005"/>
              <a:ext cx="1142111" cy="2298827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753" y="1999283"/>
              <a:ext cx="730250" cy="134658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7">
              <a:alphaModFix amt="84000"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04" y="151992"/>
              <a:ext cx="1197610" cy="2330958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81" y="2846496"/>
              <a:ext cx="1139190" cy="2298827"/>
            </a:xfrm>
            <a:prstGeom prst="rect">
              <a:avLst/>
            </a:prstGeom>
          </p:spPr>
        </p:pic>
        <p:grpSp>
          <p:nvGrpSpPr>
            <p:cNvPr id="65" name="Group 64"/>
            <p:cNvGrpSpPr/>
            <p:nvPr userDrawn="1"/>
          </p:nvGrpSpPr>
          <p:grpSpPr>
            <a:xfrm>
              <a:off x="1084230" y="943259"/>
              <a:ext cx="1564333" cy="3921206"/>
              <a:chOff x="951286" y="790859"/>
              <a:chExt cx="1564333" cy="3921206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8768" y="2792968"/>
                <a:ext cx="966851" cy="1919097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286" y="790859"/>
                <a:ext cx="1051560" cy="1895729"/>
              </a:xfrm>
              <a:prstGeom prst="rect">
                <a:avLst/>
              </a:prstGeom>
            </p:spPr>
          </p:pic>
        </p:grpSp>
        <p:pic>
          <p:nvPicPr>
            <p:cNvPr id="68" name="Picture 67"/>
            <p:cNvPicPr>
              <a:picLocks noChangeAspect="1"/>
            </p:cNvPicPr>
            <p:nvPr userDrawn="1"/>
          </p:nvPicPr>
          <p:blipFill>
            <a:blip r:embed="rId11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9067" y="2972784"/>
              <a:ext cx="861695" cy="1632839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1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875" y="2327086"/>
              <a:ext cx="896747" cy="1659128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1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275" y="3931643"/>
              <a:ext cx="841248" cy="1527683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794" y="3448324"/>
              <a:ext cx="730250" cy="1346581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1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5010" y="1445102"/>
              <a:ext cx="955167" cy="1860677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 userDrawn="1"/>
          </p:nvPicPr>
          <p:blipFill>
            <a:blip r:embed="rId1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7521" y="3097710"/>
              <a:ext cx="484398" cy="898388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 userDrawn="1"/>
          </p:nvPicPr>
          <p:blipFill>
            <a:blip r:embed="rId1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93" y="1945714"/>
              <a:ext cx="607568" cy="1168400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1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955" y="4263251"/>
              <a:ext cx="890905" cy="1863598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1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00" y="1875750"/>
              <a:ext cx="455676" cy="90623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1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93" y="4246082"/>
              <a:ext cx="882142" cy="1790573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20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735" y="2131124"/>
              <a:ext cx="776986" cy="155981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1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63" y="696244"/>
              <a:ext cx="882142" cy="1790573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21">
              <a:alphaModFix amt="82000"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6391" y="2182906"/>
              <a:ext cx="724856" cy="1479176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F60B-C857-B946-9225-1101A30EAE7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8BA-00AA-7245-B6FD-79151F5845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302324" y="1823582"/>
            <a:ext cx="8454247" cy="115515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302324" y="3100251"/>
            <a:ext cx="8454247" cy="162632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F60B-C857-B946-9225-1101A30EAE7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8BA-00AA-7245-B6FD-79151F584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6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 userDrawn="1"/>
        </p:nvGrpSpPr>
        <p:grpSpPr>
          <a:xfrm>
            <a:off x="-152715" y="-19458"/>
            <a:ext cx="3370612" cy="6888847"/>
            <a:chOff x="-19365" y="151992"/>
            <a:chExt cx="3370612" cy="6888847"/>
          </a:xfrm>
        </p:grpSpPr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2">
              <a:alphaModFix amt="84000"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65" y="5127584"/>
              <a:ext cx="961009" cy="191325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111" y="3432275"/>
              <a:ext cx="730250" cy="134950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 userDrawn="1"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1" y="3272186"/>
              <a:ext cx="519938" cy="1034034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 userDrawn="1"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332" y="1582005"/>
              <a:ext cx="1142111" cy="229882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753" y="1999283"/>
              <a:ext cx="730250" cy="134658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7">
              <a:alphaModFix amt="84000"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04" y="151992"/>
              <a:ext cx="1197610" cy="233095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 userDrawn="1"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81" y="2846496"/>
              <a:ext cx="1139190" cy="2298827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 userDrawn="1"/>
          </p:nvGrpSpPr>
          <p:grpSpPr>
            <a:xfrm>
              <a:off x="1084230" y="943259"/>
              <a:ext cx="1564333" cy="3921206"/>
              <a:chOff x="951286" y="790859"/>
              <a:chExt cx="1564333" cy="3921206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8768" y="2792968"/>
                <a:ext cx="966851" cy="1919097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286" y="790859"/>
                <a:ext cx="1051560" cy="1895729"/>
              </a:xfrm>
              <a:prstGeom prst="rect">
                <a:avLst/>
              </a:prstGeom>
            </p:spPr>
          </p:pic>
        </p:grpSp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1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9067" y="2972784"/>
              <a:ext cx="861695" cy="163283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 userDrawn="1"/>
          </p:nvPicPr>
          <p:blipFill>
            <a:blip r:embed="rId1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875" y="2327086"/>
              <a:ext cx="896747" cy="165912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 userDrawn="1"/>
          </p:nvPicPr>
          <p:blipFill>
            <a:blip r:embed="rId1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275" y="3931643"/>
              <a:ext cx="841248" cy="1527683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794" y="3448324"/>
              <a:ext cx="730250" cy="134658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1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5010" y="1445102"/>
              <a:ext cx="955167" cy="1860677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1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7521" y="3097710"/>
              <a:ext cx="484398" cy="89838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 userDrawn="1"/>
          </p:nvPicPr>
          <p:blipFill>
            <a:blip r:embed="rId1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93" y="1945714"/>
              <a:ext cx="607568" cy="116840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 userDrawn="1"/>
          </p:nvPicPr>
          <p:blipFill>
            <a:blip r:embed="rId1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955" y="4263251"/>
              <a:ext cx="890905" cy="1863598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 userDrawn="1"/>
          </p:nvPicPr>
          <p:blipFill>
            <a:blip r:embed="rId1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00" y="1875750"/>
              <a:ext cx="455676" cy="90623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 userDrawn="1"/>
          </p:nvPicPr>
          <p:blipFill>
            <a:blip r:embed="rId1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93" y="4246082"/>
              <a:ext cx="882142" cy="1790573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 userDrawn="1"/>
          </p:nvPicPr>
          <p:blipFill>
            <a:blip r:embed="rId20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735" y="2131124"/>
              <a:ext cx="776986" cy="1559814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 userDrawn="1"/>
          </p:nvPicPr>
          <p:blipFill>
            <a:blip r:embed="rId1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63" y="696244"/>
              <a:ext cx="882142" cy="1790573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21">
              <a:alphaModFix amt="82000"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6391" y="2182906"/>
              <a:ext cx="724856" cy="14791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324" y="1823582"/>
            <a:ext cx="8454247" cy="115515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2324" y="3100251"/>
            <a:ext cx="8454247" cy="162632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F60B-C857-B946-9225-1101A30EAE7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8BA-00AA-7245-B6FD-79151F584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127688" y="-4687663"/>
            <a:ext cx="12363765" cy="14780144"/>
            <a:chOff x="-127688" y="-4687663"/>
            <a:chExt cx="12363765" cy="14780144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-93195" y="-4687663"/>
              <a:ext cx="8847684" cy="14780144"/>
              <a:chOff x="100381" y="696244"/>
              <a:chExt cx="3250866" cy="5430605"/>
            </a:xfrm>
          </p:grpSpPr>
          <p:pic>
            <p:nvPicPr>
              <p:cNvPr id="31" name="Picture 30"/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11" y="3432275"/>
                <a:ext cx="730250" cy="1349502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 userDrawn="1"/>
            </p:nvPicPr>
            <p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81" y="3272186"/>
                <a:ext cx="519938" cy="1034034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 userDrawn="1"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332" y="1582005"/>
                <a:ext cx="1142111" cy="2298827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 userDrawn="1"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5753" y="1999283"/>
                <a:ext cx="730250" cy="1346581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 userDrawn="1"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281" y="2846496"/>
                <a:ext cx="1139190" cy="2298827"/>
              </a:xfrm>
              <a:prstGeom prst="rect">
                <a:avLst/>
              </a:prstGeom>
            </p:spPr>
          </p:pic>
          <p:grpSp>
            <p:nvGrpSpPr>
              <p:cNvPr id="36" name="Group 35"/>
              <p:cNvGrpSpPr/>
              <p:nvPr userDrawn="1"/>
            </p:nvGrpSpPr>
            <p:grpSpPr>
              <a:xfrm>
                <a:off x="1084230" y="943259"/>
                <a:ext cx="1564333" cy="3921206"/>
                <a:chOff x="951286" y="790859"/>
                <a:chExt cx="1564333" cy="3921206"/>
              </a:xfrm>
            </p:grpSpPr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7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8768" y="2792968"/>
                  <a:ext cx="966851" cy="1919097"/>
                </a:xfrm>
                <a:prstGeom prst="rect">
                  <a:avLst/>
                </a:prstGeom>
              </p:spPr>
            </p:pic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8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286" y="790859"/>
                  <a:ext cx="1051560" cy="1895729"/>
                </a:xfrm>
                <a:prstGeom prst="rect">
                  <a:avLst/>
                </a:prstGeom>
              </p:spPr>
            </p:pic>
          </p:grp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9067" y="2972784"/>
                <a:ext cx="861695" cy="1632839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 userDrawn="1"/>
            </p:nvPicPr>
            <p:blipFill>
              <a:blip r:embed="rId10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5875" y="2327086"/>
                <a:ext cx="896747" cy="1659128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 userDrawn="1"/>
            </p:nvPicPr>
            <p:blipFill>
              <a:blip r:embed="rId1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6275" y="3931643"/>
                <a:ext cx="841248" cy="1527683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 userDrawn="1"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4794" y="3448324"/>
                <a:ext cx="730250" cy="1346581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 userDrawn="1"/>
            </p:nvPicPr>
            <p:blipFill>
              <a:blip r:embed="rId1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5010" y="1445102"/>
                <a:ext cx="955167" cy="1860677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 userDrawn="1"/>
            </p:nvPicPr>
            <p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7521" y="3097710"/>
                <a:ext cx="484398" cy="898388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 userDrawn="1"/>
            </p:nvPicPr>
            <p:blipFill>
              <a:blip r:embed="rId1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6393" y="1945714"/>
                <a:ext cx="607568" cy="1168400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 userDrawn="1"/>
            </p:nvPicPr>
            <p:blipFill>
              <a:blip r:embed="rId1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955" y="4263251"/>
                <a:ext cx="890905" cy="1863598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 userDrawn="1"/>
            </p:nvPicPr>
            <p:blipFill>
              <a:blip r:embed="rId1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200" y="1875750"/>
                <a:ext cx="455676" cy="906232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 userDrawn="1"/>
            </p:nvPicPr>
            <p:blipFill>
              <a:blip r:embed="rId17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993" y="4246082"/>
                <a:ext cx="882142" cy="1790573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 userDrawn="1"/>
            </p:nvPicPr>
            <p:blipFill>
              <a:blip r:embed="rId1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5" y="2131124"/>
                <a:ext cx="776986" cy="1559814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 userDrawn="1"/>
            </p:nvPicPr>
            <p:blipFill>
              <a:blip r:embed="rId17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963" y="696244"/>
                <a:ext cx="882142" cy="1790573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 userDrawn="1"/>
            </p:nvPicPr>
            <p:blipFill>
              <a:blip r:embed="rId19">
                <a:alphaModFix amt="82000"/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6391" y="2182906"/>
                <a:ext cx="724856" cy="1479176"/>
              </a:xfrm>
              <a:prstGeom prst="rect">
                <a:avLst/>
              </a:prstGeom>
            </p:spPr>
          </p:pic>
        </p:grpSp>
        <p:sp>
          <p:nvSpPr>
            <p:cNvPr id="30" name="Rectangle 29"/>
            <p:cNvSpPr/>
            <p:nvPr userDrawn="1"/>
          </p:nvSpPr>
          <p:spPr>
            <a:xfrm>
              <a:off x="-127688" y="15363"/>
              <a:ext cx="12363765" cy="6888847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02324" y="1823582"/>
            <a:ext cx="8454247" cy="115515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302324" y="3100251"/>
            <a:ext cx="8454247" cy="162632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95708BA-00AA-7245-B6FD-79151F584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-127688" y="-4687663"/>
            <a:ext cx="12363765" cy="14780144"/>
            <a:chOff x="-127688" y="-4687663"/>
            <a:chExt cx="12363765" cy="14780144"/>
          </a:xfrm>
        </p:grpSpPr>
        <p:grpSp>
          <p:nvGrpSpPr>
            <p:cNvPr id="32" name="Group 31"/>
            <p:cNvGrpSpPr/>
            <p:nvPr userDrawn="1"/>
          </p:nvGrpSpPr>
          <p:grpSpPr>
            <a:xfrm>
              <a:off x="-93195" y="-4687663"/>
              <a:ext cx="8847684" cy="14780144"/>
              <a:chOff x="100381" y="696244"/>
              <a:chExt cx="3250866" cy="5430605"/>
            </a:xfrm>
          </p:grpSpPr>
          <p:pic>
            <p:nvPicPr>
              <p:cNvPr id="34" name="Picture 33"/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11" y="3432275"/>
                <a:ext cx="730250" cy="1349502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 userDrawn="1"/>
            </p:nvPicPr>
            <p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81" y="3272186"/>
                <a:ext cx="519938" cy="1034034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 userDrawn="1"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332" y="1582005"/>
                <a:ext cx="1142111" cy="2298827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5753" y="1999283"/>
                <a:ext cx="730250" cy="1346581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 userDrawn="1"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281" y="2846496"/>
                <a:ext cx="1139190" cy="2298827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 userDrawn="1"/>
            </p:nvGrpSpPr>
            <p:grpSpPr>
              <a:xfrm>
                <a:off x="1084230" y="943259"/>
                <a:ext cx="1564333" cy="3921206"/>
                <a:chOff x="951286" y="790859"/>
                <a:chExt cx="1564333" cy="3921206"/>
              </a:xfrm>
            </p:grpSpPr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7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8768" y="2792968"/>
                  <a:ext cx="966851" cy="1919097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8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286" y="790859"/>
                  <a:ext cx="1051560" cy="1895729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39"/>
              <p:cNvPicPr>
                <a:picLocks noChangeAspect="1"/>
              </p:cNvPicPr>
              <p:nvPr userDrawn="1"/>
            </p:nvPicPr>
            <p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9067" y="2972784"/>
                <a:ext cx="861695" cy="1632839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 userDrawn="1"/>
            </p:nvPicPr>
            <p:blipFill>
              <a:blip r:embed="rId10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5875" y="2327086"/>
                <a:ext cx="896747" cy="1659128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 userDrawn="1"/>
            </p:nvPicPr>
            <p:blipFill>
              <a:blip r:embed="rId1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6275" y="3931643"/>
                <a:ext cx="841248" cy="1527683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 userDrawn="1"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4794" y="3448324"/>
                <a:ext cx="730250" cy="1346581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 userDrawn="1"/>
            </p:nvPicPr>
            <p:blipFill>
              <a:blip r:embed="rId1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5010" y="1445102"/>
                <a:ext cx="955167" cy="1860677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 userDrawn="1"/>
            </p:nvPicPr>
            <p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7521" y="3097710"/>
                <a:ext cx="484398" cy="898388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 userDrawn="1"/>
            </p:nvPicPr>
            <p:blipFill>
              <a:blip r:embed="rId1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6393" y="1945714"/>
                <a:ext cx="607568" cy="116840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 userDrawn="1"/>
            </p:nvPicPr>
            <p:blipFill>
              <a:blip r:embed="rId1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955" y="4263251"/>
                <a:ext cx="890905" cy="1863598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 userDrawn="1"/>
            </p:nvPicPr>
            <p:blipFill>
              <a:blip r:embed="rId1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200" y="1875750"/>
                <a:ext cx="455676" cy="906232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 userDrawn="1"/>
            </p:nvPicPr>
            <p:blipFill>
              <a:blip r:embed="rId17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993" y="4246082"/>
                <a:ext cx="882142" cy="1790573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 userDrawn="1"/>
            </p:nvPicPr>
            <p:blipFill>
              <a:blip r:embed="rId1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5" y="2131124"/>
                <a:ext cx="776986" cy="1559814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 userDrawn="1"/>
            </p:nvPicPr>
            <p:blipFill>
              <a:blip r:embed="rId17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963" y="696244"/>
                <a:ext cx="882142" cy="1790573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 userDrawn="1"/>
            </p:nvPicPr>
            <p:blipFill>
              <a:blip r:embed="rId19">
                <a:alphaModFix amt="82000"/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6391" y="2182906"/>
                <a:ext cx="724856" cy="1479176"/>
              </a:xfrm>
              <a:prstGeom prst="rect">
                <a:avLst/>
              </a:prstGeom>
            </p:spPr>
          </p:pic>
        </p:grpSp>
        <p:sp>
          <p:nvSpPr>
            <p:cNvPr id="33" name="Rectangle 32"/>
            <p:cNvSpPr/>
            <p:nvPr userDrawn="1"/>
          </p:nvSpPr>
          <p:spPr>
            <a:xfrm>
              <a:off x="-127688" y="15363"/>
              <a:ext cx="12363765" cy="6888847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F60B-C857-B946-9225-1101A30EAE7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8BA-00AA-7245-B6FD-79151F584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2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 userDrawn="1"/>
        </p:nvGrpSpPr>
        <p:grpSpPr>
          <a:xfrm>
            <a:off x="-152715" y="-19458"/>
            <a:ext cx="3370612" cy="6888847"/>
            <a:chOff x="-19365" y="151992"/>
            <a:chExt cx="3370612" cy="6888847"/>
          </a:xfrm>
        </p:grpSpPr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2">
              <a:alphaModFix amt="84000"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65" y="5127584"/>
              <a:ext cx="961009" cy="191325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111" y="3432275"/>
              <a:ext cx="730250" cy="134950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 userDrawn="1"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1" y="3272186"/>
              <a:ext cx="519938" cy="103403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332" y="1582005"/>
              <a:ext cx="1142111" cy="229882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753" y="1999283"/>
              <a:ext cx="730250" cy="134658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 userDrawn="1"/>
          </p:nvPicPr>
          <p:blipFill>
            <a:blip r:embed="rId7">
              <a:alphaModFix amt="84000"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04" y="151992"/>
              <a:ext cx="1197610" cy="233095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81" y="2846496"/>
              <a:ext cx="1139190" cy="2298827"/>
            </a:xfrm>
            <a:prstGeom prst="rect">
              <a:avLst/>
            </a:prstGeom>
          </p:spPr>
        </p:pic>
        <p:grpSp>
          <p:nvGrpSpPr>
            <p:cNvPr id="42" name="Group 41"/>
            <p:cNvGrpSpPr/>
            <p:nvPr userDrawn="1"/>
          </p:nvGrpSpPr>
          <p:grpSpPr>
            <a:xfrm>
              <a:off x="1084230" y="943259"/>
              <a:ext cx="1564333" cy="3921206"/>
              <a:chOff x="951286" y="790859"/>
              <a:chExt cx="1564333" cy="3921206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8768" y="2792968"/>
                <a:ext cx="966851" cy="1919097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286" y="790859"/>
                <a:ext cx="1051560" cy="1895729"/>
              </a:xfrm>
              <a:prstGeom prst="rect">
                <a:avLst/>
              </a:prstGeom>
            </p:spPr>
          </p:pic>
        </p:grpSp>
        <p:pic>
          <p:nvPicPr>
            <p:cNvPr id="43" name="Picture 42"/>
            <p:cNvPicPr>
              <a:picLocks noChangeAspect="1"/>
            </p:cNvPicPr>
            <p:nvPr userDrawn="1"/>
          </p:nvPicPr>
          <p:blipFill>
            <a:blip r:embed="rId11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9067" y="2972784"/>
              <a:ext cx="861695" cy="163283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 userDrawn="1"/>
          </p:nvPicPr>
          <p:blipFill>
            <a:blip r:embed="rId1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875" y="2327086"/>
              <a:ext cx="896747" cy="165912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1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275" y="3931643"/>
              <a:ext cx="841248" cy="152768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794" y="3448324"/>
              <a:ext cx="730250" cy="134658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1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5010" y="1445102"/>
              <a:ext cx="955167" cy="1860677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 userDrawn="1"/>
          </p:nvPicPr>
          <p:blipFill>
            <a:blip r:embed="rId1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7521" y="3097710"/>
              <a:ext cx="484398" cy="89838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 userDrawn="1"/>
          </p:nvPicPr>
          <p:blipFill>
            <a:blip r:embed="rId1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93" y="1945714"/>
              <a:ext cx="607568" cy="116840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 userDrawn="1"/>
          </p:nvPicPr>
          <p:blipFill>
            <a:blip r:embed="rId1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955" y="4263251"/>
              <a:ext cx="890905" cy="1863598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 userDrawn="1"/>
          </p:nvPicPr>
          <p:blipFill>
            <a:blip r:embed="rId1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00" y="1875750"/>
              <a:ext cx="455676" cy="90623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 userDrawn="1"/>
          </p:nvPicPr>
          <p:blipFill>
            <a:blip r:embed="rId1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93" y="4246082"/>
              <a:ext cx="882142" cy="1790573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 userDrawn="1"/>
          </p:nvPicPr>
          <p:blipFill>
            <a:blip r:embed="rId20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735" y="2131124"/>
              <a:ext cx="776986" cy="1559814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1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63" y="696244"/>
              <a:ext cx="882142" cy="179057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21">
              <a:alphaModFix amt="82000"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6391" y="2182906"/>
              <a:ext cx="724856" cy="1479176"/>
            </a:xfrm>
            <a:prstGeom prst="rect">
              <a:avLst/>
            </a:prstGeom>
          </p:spPr>
        </p:pic>
      </p:grpSp>
      <p:sp>
        <p:nvSpPr>
          <p:cNvPr id="58" name="Rectangle 57"/>
          <p:cNvSpPr/>
          <p:nvPr userDrawn="1"/>
        </p:nvSpPr>
        <p:spPr>
          <a:xfrm>
            <a:off x="-171765" y="-408"/>
            <a:ext cx="12363765" cy="6888847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F60B-C857-B946-9225-1101A30EAE7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8BA-00AA-7245-B6FD-79151F584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F60B-C857-B946-9225-1101A30EAE7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8BA-00AA-7245-B6FD-79151F584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BB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F60B-C857-B946-9225-1101A30EAE7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8BA-00AA-7245-B6FD-79151F584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rgbClr val="9BB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F60B-C857-B946-9225-1101A30EAE7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8BA-00AA-7245-B6FD-79151F584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8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arrow Regular" charset="0"/>
              </a:defRPr>
            </a:lvl1pPr>
          </a:lstStyle>
          <a:p>
            <a:fld id="{CAE6F60B-C857-B946-9225-1101A30EAE7F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Narrow Regular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arrow Regular" charset="0"/>
              </a:defRPr>
            </a:lvl1pPr>
          </a:lstStyle>
          <a:p>
            <a:fld id="{295708BA-00AA-7245-B6FD-79151F5845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3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0" r:id="rId2"/>
    <p:sldLayoutId id="2147483661" r:id="rId3"/>
    <p:sldLayoutId id="2147483665" r:id="rId4"/>
    <p:sldLayoutId id="2147483652" r:id="rId5"/>
    <p:sldLayoutId id="214748366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Arial Narrow Regular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2"/>
        </a:buBlip>
        <a:defRPr sz="2800" b="0" i="0" kern="1200">
          <a:solidFill>
            <a:schemeClr val="tx2"/>
          </a:solidFill>
          <a:latin typeface="Arial Narrow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2"/>
        </a:buBlip>
        <a:defRPr sz="2400" b="0" i="0" kern="1200">
          <a:solidFill>
            <a:schemeClr val="tx2"/>
          </a:solidFill>
          <a:latin typeface="Arial Narrow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2"/>
        </a:buBlip>
        <a:defRPr sz="2000" b="0" i="0" kern="1200">
          <a:solidFill>
            <a:schemeClr val="tx2"/>
          </a:solidFill>
          <a:latin typeface="Arial Narrow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2"/>
        </a:buBlip>
        <a:defRPr sz="1800" b="0" i="0" kern="1200">
          <a:solidFill>
            <a:schemeClr val="tx2"/>
          </a:solidFill>
          <a:latin typeface="Arial Narrow 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2"/>
        </a:buBlip>
        <a:defRPr sz="1800" b="0" i="0" kern="1200">
          <a:solidFill>
            <a:schemeClr val="tx2"/>
          </a:solidFill>
          <a:latin typeface="Arial Narrow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0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Archivo:Microsoft_Office_OneNote_(2018%E2%80%93present).sv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765" y="4975184"/>
            <a:ext cx="961009" cy="19132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11" y="3279875"/>
            <a:ext cx="730250" cy="13495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19" y="3119786"/>
            <a:ext cx="519938" cy="10340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32" y="1429605"/>
            <a:ext cx="1142111" cy="22988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53" y="1846883"/>
            <a:ext cx="730250" cy="13465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96" y="-408"/>
            <a:ext cx="1197610" cy="23309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1" y="2694096"/>
            <a:ext cx="1139190" cy="229882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31830" y="790859"/>
            <a:ext cx="1564333" cy="3921206"/>
            <a:chOff x="951286" y="790859"/>
            <a:chExt cx="1564333" cy="392120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768" y="2792968"/>
              <a:ext cx="966851" cy="191909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286" y="790859"/>
              <a:ext cx="1051560" cy="1895729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67" y="2820384"/>
            <a:ext cx="861695" cy="16328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75" y="2174686"/>
            <a:ext cx="896747" cy="165912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75" y="3779243"/>
            <a:ext cx="841248" cy="15276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94" y="3295924"/>
            <a:ext cx="730250" cy="13465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10" y="1292702"/>
            <a:ext cx="955167" cy="18606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121" y="2945310"/>
            <a:ext cx="484398" cy="898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993" y="1793314"/>
            <a:ext cx="607568" cy="1168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5" y="4110851"/>
            <a:ext cx="890905" cy="18635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00" y="1723350"/>
            <a:ext cx="455676" cy="9062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" y="4093682"/>
            <a:ext cx="882142" cy="179057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5" y="1978724"/>
            <a:ext cx="776986" cy="1559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3" y="543844"/>
            <a:ext cx="882142" cy="1790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2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991" y="2030506"/>
            <a:ext cx="724856" cy="147917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551662" y="2402935"/>
            <a:ext cx="7899119" cy="3975046"/>
            <a:chOff x="3323062" y="2516223"/>
            <a:chExt cx="7899119" cy="39750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3062" y="2516223"/>
              <a:ext cx="7899119" cy="165345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8445" y="5656312"/>
              <a:ext cx="1723736" cy="834957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E7E13CE-A90B-4415-A60A-0D53B01E2DB0}"/>
              </a:ext>
            </a:extLst>
          </p:cNvPr>
          <p:cNvSpPr txBox="1"/>
          <p:nvPr/>
        </p:nvSpPr>
        <p:spPr>
          <a:xfrm>
            <a:off x="4835593" y="4153820"/>
            <a:ext cx="627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Strategies for Tracking Work</a:t>
            </a:r>
          </a:p>
        </p:txBody>
      </p:sp>
    </p:spTree>
    <p:extLst>
      <p:ext uri="{BB962C8B-B14F-4D97-AF65-F5344CB8AC3E}">
        <p14:creationId xmlns:p14="http://schemas.microsoft.com/office/powerpoint/2010/main" val="10660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00"/>
                            </p:stCondLst>
                            <p:childTnLst>
                              <p:par>
                                <p:cTn id="7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5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20"/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6600"/>
              <a:t>What am I doing?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60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A2487-51BC-478B-B1AC-E3C3AEDB4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Getting Things Done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51FEC59-D9B9-430F-BF28-847DCD2EB6F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4670166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8989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BB8ECB-B367-41B8-978F-B218F67B9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>
                <a:solidFill>
                  <a:schemeClr val="tx1"/>
                </a:solidFill>
                <a:latin typeface="+mj-lt"/>
              </a:rPr>
              <a:t>Boundaries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9233C-C0DE-471D-A724-C9DBFD184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Stop working at the end of your work 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What are your one-up’s expectations?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Do you need Outlook on your personal device if you’re working from home?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Take your PTO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Interruptions are going to happen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47DEEED7-4603-403F-964F-12D652FDA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78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063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9EECFE-814E-4B68-96A7-86A795BD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F180F00-B4B2-4196-BB1C-ECD21B03F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AE7767-F63D-4F98-86E7-95D636C07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1383527"/>
            <a:ext cx="6117158" cy="4175166"/>
          </a:xfrm>
        </p:spPr>
        <p:txBody>
          <a:bodyPr anchor="ctr">
            <a:normAutofit/>
          </a:bodyPr>
          <a:lstStyle/>
          <a:p>
            <a:pPr algn="r"/>
            <a:r>
              <a:rPr lang="en-US" sz="9600"/>
              <a:t>What do I track?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E0B4E-1B1B-47B1-BE37-DFBE42AF4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4432" y="2048859"/>
            <a:ext cx="3280320" cy="2756714"/>
          </a:xfrm>
        </p:spPr>
        <p:txBody>
          <a:bodyPr anchor="ctr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 on your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“Big”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need to capture every single task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Don’t micromanage yourself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common 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F0D3DE-EC74-4C9F-AFA1-DC5CE5236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82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93282E-278E-4277-85DF-E1B02DDC9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Simplest Method</a:t>
            </a:r>
          </a:p>
          <a:p>
            <a:pPr>
              <a:spcAft>
                <a:spcPts val="600"/>
              </a:spcAft>
            </a:pP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447308" y="1788160"/>
            <a:ext cx="6906491" cy="4388803"/>
          </a:xfrm>
        </p:spPr>
        <p:txBody>
          <a:bodyPr vert="horz" lIns="91440" tIns="45720" rIns="91440" bIns="45720" numCol="2" rtlCol="0" anchor="ctr">
            <a:normAutofit/>
          </a:bodyPr>
          <a:lstStyle/>
          <a:p>
            <a:pPr marL="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Daily or weekly email list to your one-up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list on Excel or Word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an Action List</a:t>
            </a:r>
          </a:p>
          <a:p>
            <a:pPr marL="57150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>
              <a:spcAft>
                <a:spcPts val="135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0337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8DDA2CE-92A4-4C70-95BA-4BBD641848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4153" b="-2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DBC7FA-4C07-4902-B209-E3737468A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+mj-lt"/>
              </a:rPr>
              <a:t>OneNote in Office.com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F3A8F-43BF-47FF-83B2-340798E654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27048" y="1868487"/>
            <a:ext cx="572148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+mn-lt"/>
              </a:rPr>
              <a:t>Create an accomplishment notebook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+mn-lt"/>
              </a:rPr>
              <a:t>You can share with your one-up and team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B71092-9D11-4418-84A3-BFA6AA2A2901}"/>
              </a:ext>
            </a:extLst>
          </p:cNvPr>
          <p:cNvSpPr txBox="1"/>
          <p:nvPr/>
        </p:nvSpPr>
        <p:spPr>
          <a:xfrm>
            <a:off x="9626874" y="6657945"/>
            <a:ext cx="256512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s.wikipedia.org/wiki/Archivo:Microsoft_Office_OneNote_(2018%E2%80%93present)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7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EFA78-DC6B-4D23-9DA0-CF50C6250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+mj-lt"/>
              </a:rPr>
              <a:t>Other Tools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B989D-D984-44CE-A65E-FA7C80ABA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Microsoft Planner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Project management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Assign tasks and track progress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Microsoft Teams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Links to OneNote and Planner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Create a Notes document on Activity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E3E629-6FE7-4544-BA45-38DCFD3C94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25" r="3138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4C5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8245700-7D3E-4313-8476-25FC3EA3E5EE}"/>
              </a:ext>
            </a:extLst>
          </p:cNvPr>
          <p:cNvSpPr txBox="1"/>
          <p:nvPr/>
        </p:nvSpPr>
        <p:spPr>
          <a:xfrm>
            <a:off x="4965432" y="4932283"/>
            <a:ext cx="6586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Other tools may be coming soon!</a:t>
            </a:r>
          </a:p>
        </p:txBody>
      </p:sp>
    </p:spTree>
    <p:extLst>
      <p:ext uri="{BB962C8B-B14F-4D97-AF65-F5344CB8AC3E}">
        <p14:creationId xmlns:p14="http://schemas.microsoft.com/office/powerpoint/2010/main" val="1680251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stitutional palette 2018">
      <a:dk1>
        <a:srgbClr val="000000"/>
      </a:dk1>
      <a:lt1>
        <a:srgbClr val="FFFFFF"/>
      </a:lt1>
      <a:dk2>
        <a:srgbClr val="636669"/>
      </a:dk2>
      <a:lt2>
        <a:srgbClr val="E7E6E6"/>
      </a:lt2>
      <a:accent1>
        <a:srgbClr val="407EC9"/>
      </a:accent1>
      <a:accent2>
        <a:srgbClr val="EE3024"/>
      </a:accent2>
      <a:accent3>
        <a:srgbClr val="789D49"/>
      </a:accent3>
      <a:accent4>
        <a:srgbClr val="614B79"/>
      </a:accent4>
      <a:accent5>
        <a:srgbClr val="ED8B00"/>
      </a:accent5>
      <a:accent6>
        <a:srgbClr val="F1B3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174</Words>
  <Application>Microsoft Office PowerPoint</Application>
  <PresentationFormat>Widescreen</PresentationFormat>
  <Paragraphs>42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Narrow Regular</vt:lpstr>
      <vt:lpstr>Calibri</vt:lpstr>
      <vt:lpstr>Office Theme</vt:lpstr>
      <vt:lpstr>PowerPoint Presentation</vt:lpstr>
      <vt:lpstr>What am I doing?</vt:lpstr>
      <vt:lpstr>Getting Things Done</vt:lpstr>
      <vt:lpstr>Boundaries</vt:lpstr>
      <vt:lpstr>What do I track?</vt:lpstr>
      <vt:lpstr>Simplest Method </vt:lpstr>
      <vt:lpstr>OneNote in Office.com</vt:lpstr>
      <vt:lpstr>Other Tools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Simon,Janice M</dc:creator>
  <cp:lastModifiedBy>Simon,Janice M</cp:lastModifiedBy>
  <cp:revision>4</cp:revision>
  <dcterms:created xsi:type="dcterms:W3CDTF">2020-09-28T20:38:21Z</dcterms:created>
  <dcterms:modified xsi:type="dcterms:W3CDTF">2020-09-29T14:31:45Z</dcterms:modified>
</cp:coreProperties>
</file>